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915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2644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978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534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317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249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078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6147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1765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068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96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152A-2C2A-4E5A-AB12-E4ACE789B4FC}" type="datetimeFigureOut">
              <a:rPr lang="en-MY" smtClean="0"/>
              <a:t>8/3/2022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AF6B6-2902-46CF-AC98-A375FB771A7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306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3.png"/><Relationship Id="rId21" Type="http://schemas.microsoft.com/office/2007/relationships/hdphoto" Target="../media/hdphoto6.wdp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microsoft.com/office/2007/relationships/hdphoto" Target="../media/hdphoto5.wdp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16" y="1593802"/>
            <a:ext cx="3850105" cy="38501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2591" y="2117022"/>
            <a:ext cx="4536925" cy="3316292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to teachers, parents and students for their participation and engagement.  </a:t>
            </a:r>
          </a:p>
          <a:p>
            <a:pPr algn="just"/>
            <a:endParaRPr lang="en-US" sz="10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to the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distinguished speakers, panelists and workshop facilitators for the insightful and inspiring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sessions. 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endParaRPr lang="en-US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to the Board of Engineers Malaysia (BEM) and the Institution of  Engineers Malaysia ( IEM ) for the support and engagement of IEM Young Engineers Section (YES) Members.  </a:t>
            </a:r>
          </a:p>
          <a:p>
            <a:pPr algn="just"/>
            <a:endParaRPr lang="en-US" sz="900" dirty="0">
              <a:latin typeface="Century Gothic" panose="020B0502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2591" y="1593802"/>
            <a:ext cx="4536925" cy="523220"/>
          </a:xfrm>
          <a:prstGeom prst="rect">
            <a:avLst/>
          </a:prstGeom>
          <a:solidFill>
            <a:srgbClr val="66FFFF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3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 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450372"/>
            <a:ext cx="4462819" cy="37977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TextBox 4"/>
          <p:cNvSpPr txBox="1"/>
          <p:nvPr/>
        </p:nvSpPr>
        <p:spPr>
          <a:xfrm>
            <a:off x="18402" y="470172"/>
            <a:ext cx="4473387" cy="3777957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just"/>
            <a:endParaRPr lang="en-US" sz="1050" dirty="0" smtClean="0">
              <a:latin typeface="Century Gothic" panose="020B0502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 missed the Forums, Pocket Talks,  Quizzes and the Engineering Challenges, please visit: </a:t>
            </a:r>
          </a:p>
          <a:p>
            <a:pPr algn="just"/>
            <a:endParaRPr lang="en-US" sz="800" dirty="0" smtClean="0">
              <a:solidFill>
                <a:srgbClr val="0000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www.worldengineeringday.my </a:t>
            </a:r>
            <a:r>
              <a:rPr lang="en-US" b="1" dirty="0" smtClean="0">
                <a:solidFill>
                  <a:srgbClr val="0000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just"/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watch the Day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MRANTI #WED 2022 </a:t>
            </a:r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video and attempt the quizzes to win prizes. </a:t>
            </a:r>
          </a:p>
          <a:p>
            <a:pPr algn="just"/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Closing dates :</a:t>
            </a:r>
          </a:p>
          <a:p>
            <a:pPr algn="just"/>
            <a:endParaRPr lang="en-US" sz="900" dirty="0" smtClean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Quizzes based on Pocket Talks:  Technology Sharing &amp; Career Paths : 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March 2022.</a:t>
            </a:r>
          </a:p>
          <a:p>
            <a:pPr algn="just"/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 Challenge 1: Biomimicry Ideas for Sustainability : 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 March 2022.</a:t>
            </a:r>
          </a:p>
          <a:p>
            <a:pPr algn="just"/>
            <a:endParaRPr lang="en-US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14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Engineering Challenge 2: Paper Geodesic Dome :      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 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March </a:t>
            </a:r>
            <a:r>
              <a:rPr lang="en-US" sz="1400" b="1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2022.</a:t>
            </a:r>
            <a:endParaRPr lang="en-US" sz="1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9181"/>
          <a:stretch/>
        </p:blipFill>
        <p:spPr>
          <a:xfrm>
            <a:off x="8210327" y="484966"/>
            <a:ext cx="3186874" cy="2037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0904" t="2934" r="19708" b="19316"/>
          <a:stretch/>
        </p:blipFill>
        <p:spPr>
          <a:xfrm>
            <a:off x="32052" y="4283462"/>
            <a:ext cx="1434798" cy="18914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8731" r="8281"/>
          <a:stretch/>
        </p:blipFill>
        <p:spPr>
          <a:xfrm>
            <a:off x="4526592" y="480058"/>
            <a:ext cx="3662065" cy="2037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10972" b="5146"/>
          <a:stretch/>
        </p:blipFill>
        <p:spPr>
          <a:xfrm>
            <a:off x="1482232" y="4283462"/>
            <a:ext cx="1530752" cy="1849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956" y="4293348"/>
            <a:ext cx="2699324" cy="1839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105" t="30069" r="22345" b="18101"/>
          <a:stretch/>
        </p:blipFill>
        <p:spPr>
          <a:xfrm>
            <a:off x="8007892" y="4294858"/>
            <a:ext cx="3389309" cy="18487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64532" t="28689" r="23424" b="39292"/>
          <a:stretch/>
        </p:blipFill>
        <p:spPr>
          <a:xfrm>
            <a:off x="10196554" y="2566544"/>
            <a:ext cx="1200647" cy="1680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4062" r="5024"/>
          <a:stretch/>
        </p:blipFill>
        <p:spPr>
          <a:xfrm>
            <a:off x="5760252" y="4293348"/>
            <a:ext cx="2223668" cy="18511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9266" t="27565" r="51958" b="15532"/>
          <a:stretch/>
        </p:blipFill>
        <p:spPr>
          <a:xfrm>
            <a:off x="8129174" y="2556217"/>
            <a:ext cx="992184" cy="1690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/>
          <a:srcRect l="52181" t="26913" r="36322" b="53251"/>
          <a:stretch/>
        </p:blipFill>
        <p:spPr>
          <a:xfrm>
            <a:off x="7187442" y="2556202"/>
            <a:ext cx="926490" cy="856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7"/>
          <a:srcRect l="43042" t="38395" r="41837" b="38723"/>
          <a:stretch/>
        </p:blipFill>
        <p:spPr>
          <a:xfrm>
            <a:off x="7195393" y="3437696"/>
            <a:ext cx="914937" cy="818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8"/>
          <a:srcRect l="35577" t="34362" r="29596" b="12671"/>
          <a:stretch/>
        </p:blipFill>
        <p:spPr>
          <a:xfrm>
            <a:off x="6124575" y="2556202"/>
            <a:ext cx="1040437" cy="856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9"/>
          <a:srcRect l="16432" t="21222" r="36424" b="12173"/>
          <a:stretch/>
        </p:blipFill>
        <p:spPr>
          <a:xfrm>
            <a:off x="6126858" y="3437696"/>
            <a:ext cx="1038154" cy="8183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7427" y="2562700"/>
            <a:ext cx="1043058" cy="16841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2"/>
          <a:srcRect l="35245" t="25816" r="29091" b="10309"/>
          <a:stretch/>
        </p:blipFill>
        <p:spPr>
          <a:xfrm>
            <a:off x="4521718" y="2541013"/>
            <a:ext cx="1576891" cy="17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Roboto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</cp:revision>
  <dcterms:created xsi:type="dcterms:W3CDTF">2022-03-08T06:28:57Z</dcterms:created>
  <dcterms:modified xsi:type="dcterms:W3CDTF">2022-03-08T06:29:44Z</dcterms:modified>
</cp:coreProperties>
</file>